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715000" type="screen16x10"/>
  <p:notesSz cx="6797675" cy="9872663"/>
  <p:embeddedFontLst>
    <p:embeddedFont>
      <p:font typeface="Meta IGM" panose="02000503040000020004" pitchFamily="2" charset="0"/>
      <p:regular r:id="rId5"/>
      <p:bold r:id="rId6"/>
      <p:italic r:id="rId7"/>
      <p:boldItalic r:id="rId8"/>
    </p:embeddedFont>
    <p:embeddedFont>
      <p:font typeface="Meta Head IGM Cond Black" panose="02000A06040000020004" pitchFamily="2" charset="0"/>
      <p:bold r:id="rId9"/>
    </p:embeddedFont>
  </p:embeddedFontLst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51B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 snapToObjects="1" showGuides="1">
      <p:cViewPr varScale="1">
        <p:scale>
          <a:sx n="137" d="100"/>
          <a:sy n="137" d="100"/>
        </p:scale>
        <p:origin x="612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29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68492C6-ED8A-564E-B3D1-6FC36A6D94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180000" tIns="180000" rIns="180000" bIns="180000" rtlCol="0"/>
          <a:lstStyle>
            <a:lvl1pPr algn="l">
              <a:defRPr sz="1200"/>
            </a:lvl1pPr>
          </a:lstStyle>
          <a:p>
            <a:endParaRPr lang="de-DE" sz="1000" dirty="0">
              <a:latin typeface="Meta IGM" panose="02000503040000020004" pitchFamily="2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DC568E1-C914-E044-B5DC-41DA91055C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180000" tIns="180000" rIns="180000" bIns="180000" rtlCol="0"/>
          <a:lstStyle>
            <a:lvl1pPr algn="r">
              <a:defRPr sz="1200"/>
            </a:lvl1pPr>
          </a:lstStyle>
          <a:p>
            <a:fld id="{D893A924-A15F-FB45-9450-A978DD7F2A70}" type="datetimeFigureOut">
              <a:rPr lang="de-DE" sz="1000" smtClean="0">
                <a:latin typeface="Meta IGM" panose="02000503040000020004" pitchFamily="2" charset="0"/>
              </a:rPr>
              <a:t>21.11.2022</a:t>
            </a:fld>
            <a:endParaRPr lang="de-DE" sz="1000" dirty="0">
              <a:latin typeface="Meta IGM" panose="02000503040000020004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51DF70-631C-BE4E-95FD-56CEFF6C4B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180000" tIns="180000" rIns="180000" bIns="180000" rtlCol="0" anchor="b"/>
          <a:lstStyle>
            <a:lvl1pPr algn="l">
              <a:defRPr sz="1200"/>
            </a:lvl1pPr>
          </a:lstStyle>
          <a:p>
            <a:endParaRPr lang="de-DE" sz="1000">
              <a:latin typeface="Meta IGM" panose="02000503040000020004" pitchFamily="2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822CB3-F0D6-5A45-9129-191C5695EA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180000" tIns="180000" rIns="180000" bIns="180000" rtlCol="0" anchor="b"/>
          <a:lstStyle>
            <a:lvl1pPr algn="r">
              <a:defRPr sz="1200"/>
            </a:lvl1pPr>
          </a:lstStyle>
          <a:p>
            <a:fld id="{53B84A8F-D800-3D49-A16E-28CD7380C913}" type="slidenum">
              <a:rPr lang="de-DE" sz="1000" smtClean="0">
                <a:latin typeface="Meta IGM" panose="02000503040000020004" pitchFamily="2" charset="0"/>
              </a:rPr>
              <a:t>‹Nr.›</a:t>
            </a:fld>
            <a:endParaRPr lang="de-DE" sz="1000">
              <a:latin typeface="Meta IGM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9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180000" tIns="180000" rIns="180000" bIns="180000" rtlCol="0"/>
          <a:lstStyle>
            <a:lvl1pPr algn="l">
              <a:defRPr sz="1000" b="0" i="0">
                <a:latin typeface="Meta IGM" panose="02000503040000020004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180000" tIns="180000" rIns="180000" bIns="180000" rtlCol="0"/>
          <a:lstStyle>
            <a:lvl1pPr algn="r">
              <a:defRPr sz="1000" b="0" i="0">
                <a:latin typeface="Meta IGM" panose="02000503040000020004" pitchFamily="2" charset="0"/>
              </a:defRPr>
            </a:lvl1pPr>
          </a:lstStyle>
          <a:p>
            <a:fld id="{16B77BA6-83BE-5742-8C0B-6F675812BA19}" type="datetimeFigureOut">
              <a:rPr lang="de-DE" smtClean="0"/>
              <a:pPr/>
              <a:t>21.11.2022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233488"/>
            <a:ext cx="5330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180000" tIns="180000" rIns="180000" bIns="180000" rtlCol="0" anchor="b"/>
          <a:lstStyle>
            <a:lvl1pPr algn="l">
              <a:defRPr sz="1000" b="0" i="0">
                <a:latin typeface="Meta IGM" panose="02000503040000020004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180000" tIns="180000" rIns="180000" bIns="180000" rtlCol="0" anchor="b"/>
          <a:lstStyle>
            <a:lvl1pPr algn="r">
              <a:defRPr sz="1000" b="0" i="0">
                <a:latin typeface="Meta IGM" panose="02000503040000020004" pitchFamily="2" charset="0"/>
              </a:defRPr>
            </a:lvl1pPr>
          </a:lstStyle>
          <a:p>
            <a:fld id="{AD868B3C-6C54-1D41-B938-33F4013C07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219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eta IGM" panose="02000503040000020004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15" Type="http://schemas.openxmlformats.org/officeDocument/2006/relationships/image" Target="../media/image3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">
    <p:bg>
      <p:bgPr>
        <a:blipFill dpi="0" rotWithShape="1">
          <a:blip r:embed="rId2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38FCB7D0-646F-AF48-A2B8-12A09927B9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825" y="259715"/>
            <a:ext cx="8642350" cy="5229578"/>
          </a:xfrm>
          <a:solidFill>
            <a:schemeClr val="accent6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4FA1FC-0762-5142-AA8D-7351F12ECD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3260933"/>
            <a:ext cx="6377354" cy="2454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0825" y="4337895"/>
            <a:ext cx="3730230" cy="1152614"/>
          </a:xfrm>
        </p:spPr>
        <p:txBody>
          <a:bodyPr anchor="ctr" anchorCtr="0">
            <a:spAutoFit/>
          </a:bodyPr>
          <a:lstStyle>
            <a:lvl1pPr algn="l">
              <a:defRPr sz="3889" b="1" i="0" spc="222" baseline="0">
                <a:solidFill>
                  <a:schemeClr val="bg1"/>
                </a:solidFill>
                <a:effectLst/>
                <a:latin typeface="Meta Head IGM Cond Black" panose="02000506030000020004" pitchFamily="2" charset="77"/>
              </a:defRPr>
            </a:lvl1pPr>
          </a:lstStyle>
          <a:p>
            <a:r>
              <a:rPr lang="de-DE" dirty="0"/>
              <a:t>ZWISCHENTITEL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58460E7-E6FF-004F-A2D4-1B0DE70277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825" y="259715"/>
            <a:ext cx="1817561" cy="72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447C4C2-8FF3-5543-822A-CE1E6E648F2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73175" y="25971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7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7" Type="http://schemas.openxmlformats.org/officeDocument/2006/relationships/image" Target="../media/image3.png"/><Relationship Id="rId2" Type="http://schemas.openxmlformats.org/officeDocument/2006/relationships/theme" Target="../theme/theme1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6" y="1481175"/>
            <a:ext cx="4279290" cy="630000"/>
          </a:xfrm>
          <a:prstGeom prst="rect">
            <a:avLst/>
          </a:prstGeom>
          <a:noFill/>
          <a:effectLst/>
        </p:spPr>
        <p:txBody>
          <a:bodyPr vert="horz" wrap="none" lIns="108000" tIns="72000" rIns="72000" bIns="0" rtlCol="0" anchor="ctr" anchorCtr="0">
            <a:spAutoFit/>
          </a:bodyPr>
          <a:lstStyle/>
          <a:p>
            <a:r>
              <a:rPr lang="de-DE" dirty="0"/>
              <a:t>TITEL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6" y="2199472"/>
            <a:ext cx="8642349" cy="2947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6E83AFE-0D76-C240-A33D-8D8C0966DBEB}"/>
              </a:ext>
            </a:extLst>
          </p:cNvPr>
          <p:cNvSpPr txBox="1"/>
          <p:nvPr userDrawn="1"/>
        </p:nvSpPr>
        <p:spPr>
          <a:xfrm>
            <a:off x="250825" y="5335405"/>
            <a:ext cx="3560456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lvl="0" indent="0" algn="l" defTabSz="7619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i="0" dirty="0">
                <a:solidFill>
                  <a:srgbClr val="3C3C3B"/>
                </a:solidFill>
                <a:latin typeface="Meta IGM" panose="02000503040000020004" pitchFamily="2" charset="0"/>
              </a:rPr>
              <a:t>Präsentationstitel | Name des Verfassers | Datum einfügen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1566813-E909-A142-B31F-03FCE51CCD4D}"/>
              </a:ext>
            </a:extLst>
          </p:cNvPr>
          <p:cNvSpPr txBox="1"/>
          <p:nvPr userDrawn="1"/>
        </p:nvSpPr>
        <p:spPr>
          <a:xfrm>
            <a:off x="6094270" y="5181516"/>
            <a:ext cx="278403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0" i="0" kern="1200" dirty="0">
                <a:solidFill>
                  <a:srgbClr val="3C3C3B"/>
                </a:solidFill>
                <a:effectLst/>
                <a:latin typeface="Meta IGM" panose="02000503040000020004" pitchFamily="2" charset="0"/>
                <a:ea typeface="+mn-ea"/>
                <a:cs typeface="+mn-cs"/>
              </a:rPr>
              <a:t>IG Metall</a:t>
            </a:r>
          </a:p>
          <a:p>
            <a:pPr algn="r"/>
            <a:r>
              <a:rPr lang="de-DE" sz="1000" b="1" i="0" kern="1200" dirty="0" smtClean="0">
                <a:solidFill>
                  <a:srgbClr val="3C3C3B"/>
                </a:solidFill>
                <a:effectLst/>
                <a:latin typeface="Meta IGM" panose="02000503040000020004" pitchFamily="2" charset="0"/>
                <a:ea typeface="+mn-ea"/>
                <a:cs typeface="+mn-cs"/>
              </a:rPr>
              <a:t>Amberg</a:t>
            </a:r>
            <a:endParaRPr lang="de-DE" sz="1000" b="1" i="0" kern="1200" dirty="0">
              <a:solidFill>
                <a:srgbClr val="3C3C3B"/>
              </a:solidFill>
              <a:effectLst/>
              <a:latin typeface="Meta IGM" panose="02000503040000020004" pitchFamily="2" charset="0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447C4C2-8FF3-5543-822A-CE1E6E648F2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73175" y="259714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dt="0"/>
  <p:txStyles>
    <p:titleStyle>
      <a:lvl1pPr algn="l" defTabSz="761992" rtl="0" eaLnBrk="1" latinLnBrk="0" hangingPunct="1">
        <a:lnSpc>
          <a:spcPct val="90000"/>
        </a:lnSpc>
        <a:spcBef>
          <a:spcPct val="0"/>
        </a:spcBef>
        <a:buNone/>
        <a:defRPr sz="4000" b="1" i="0" kern="1200" cap="all" spc="222" baseline="0">
          <a:solidFill>
            <a:srgbClr val="E3051B"/>
          </a:solidFill>
          <a:latin typeface="Meta Head IGM Cond Black" panose="02000506030000020004" pitchFamily="2" charset="77"/>
          <a:ea typeface="+mj-ea"/>
          <a:cs typeface="+mj-cs"/>
        </a:defRPr>
      </a:lvl1pPr>
    </p:titleStyle>
    <p:bodyStyle>
      <a:lvl1pPr marL="190498" indent="-270497" algn="l" defTabSz="761992" rtl="0" eaLnBrk="1" latinLnBrk="0" hangingPunct="1">
        <a:lnSpc>
          <a:spcPct val="90000"/>
        </a:lnSpc>
        <a:spcBef>
          <a:spcPts val="833"/>
        </a:spcBef>
        <a:buSzPct val="90000"/>
        <a:buFontTx/>
        <a:buBlip>
          <a:blip r:embed="rId17"/>
        </a:buBlip>
        <a:defRPr sz="2000" b="0" i="0" kern="1200">
          <a:solidFill>
            <a:srgbClr val="3C3C3B"/>
          </a:solidFill>
          <a:latin typeface="Meta IGM" panose="02000503040000020004" pitchFamily="2" charset="0"/>
          <a:ea typeface="+mn-ea"/>
          <a:cs typeface="+mn-cs"/>
        </a:defRPr>
      </a:lvl1pPr>
      <a:lvl2pPr marL="571494" indent="-270497" algn="l" defTabSz="761992" rtl="0" eaLnBrk="1" latinLnBrk="0" hangingPunct="1">
        <a:lnSpc>
          <a:spcPct val="90000"/>
        </a:lnSpc>
        <a:spcBef>
          <a:spcPts val="417"/>
        </a:spcBef>
        <a:buSzPct val="90000"/>
        <a:buFontTx/>
        <a:buBlip>
          <a:blip r:embed="rId17"/>
        </a:buBlip>
        <a:defRPr sz="2000" b="0" i="0" kern="1200">
          <a:solidFill>
            <a:srgbClr val="3C3C3B"/>
          </a:solidFill>
          <a:latin typeface="Meta IGM" panose="02000503040000020004" pitchFamily="2" charset="0"/>
          <a:ea typeface="+mn-ea"/>
          <a:cs typeface="+mn-cs"/>
        </a:defRPr>
      </a:lvl2pPr>
      <a:lvl3pPr marL="872491" indent="-270497" algn="l" defTabSz="761992" rtl="0" eaLnBrk="1" latinLnBrk="0" hangingPunct="1">
        <a:lnSpc>
          <a:spcPct val="90000"/>
        </a:lnSpc>
        <a:spcBef>
          <a:spcPts val="417"/>
        </a:spcBef>
        <a:buSzPct val="90000"/>
        <a:buFontTx/>
        <a:buBlip>
          <a:blip r:embed="rId17"/>
        </a:buBlip>
        <a:defRPr sz="2000" b="0" i="0" kern="1200">
          <a:solidFill>
            <a:srgbClr val="3C3C3B"/>
          </a:solidFill>
          <a:latin typeface="Meta IGM" panose="02000503040000020004" pitchFamily="2" charset="0"/>
          <a:ea typeface="+mn-ea"/>
          <a:cs typeface="+mn-cs"/>
        </a:defRPr>
      </a:lvl3pPr>
      <a:lvl4pPr marL="1173488" indent="-270497" algn="l" defTabSz="761992" rtl="0" eaLnBrk="1" latinLnBrk="0" hangingPunct="1">
        <a:lnSpc>
          <a:spcPct val="90000"/>
        </a:lnSpc>
        <a:spcBef>
          <a:spcPts val="417"/>
        </a:spcBef>
        <a:buSzPct val="90000"/>
        <a:buFontTx/>
        <a:buBlip>
          <a:blip r:embed="rId17"/>
        </a:buBlip>
        <a:defRPr sz="2000" b="0" i="0" kern="1200">
          <a:solidFill>
            <a:srgbClr val="3C3C3B"/>
          </a:solidFill>
          <a:latin typeface="Meta IGM" panose="02000503040000020004" pitchFamily="2" charset="0"/>
          <a:ea typeface="+mn-ea"/>
          <a:cs typeface="+mn-cs"/>
        </a:defRPr>
      </a:lvl4pPr>
      <a:lvl5pPr marL="1474485" indent="-270497" algn="l" defTabSz="761992" rtl="0" eaLnBrk="1" latinLnBrk="0" hangingPunct="1">
        <a:lnSpc>
          <a:spcPct val="90000"/>
        </a:lnSpc>
        <a:spcBef>
          <a:spcPts val="417"/>
        </a:spcBef>
        <a:buFontTx/>
        <a:buBlip>
          <a:blip r:embed="rId17"/>
        </a:buBlip>
        <a:defRPr sz="2000" b="0" i="0" kern="1200">
          <a:solidFill>
            <a:srgbClr val="3C3C3B"/>
          </a:solidFill>
          <a:latin typeface="Meta IGM" panose="02000503040000020004" pitchFamily="2" charset="0"/>
          <a:ea typeface="+mn-ea"/>
          <a:cs typeface="+mn-cs"/>
        </a:defRPr>
      </a:lvl5pPr>
      <a:lvl6pPr marL="2095479" indent="-190498" algn="l" defTabSz="76199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75" indent="-190498" algn="l" defTabSz="76199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471" indent="-190498" algn="l" defTabSz="76199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468" indent="-190498" algn="l" defTabSz="76199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96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92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89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85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81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77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973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970" algn="l" defTabSz="7619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58" userDrawn="1">
          <p15:clr>
            <a:srgbClr val="F26B43"/>
          </p15:clr>
        </p15:guide>
        <p15:guide id="4" pos="5602" userDrawn="1">
          <p15:clr>
            <a:srgbClr val="F26B43"/>
          </p15:clr>
        </p15:guide>
        <p15:guide id="5" orient="horz" pos="162" userDrawn="1">
          <p15:clr>
            <a:srgbClr val="F26B43"/>
          </p15:clr>
        </p15:guide>
        <p15:guide id="6" orient="horz" pos="3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17" Type="http://schemas.openxmlformats.org/officeDocument/2006/relationships/image" Target="../media/image3.svg"/><Relationship Id="rId2" Type="http://schemas.openxmlformats.org/officeDocument/2006/relationships/image" Target="../media/image6.png"/><Relationship Id="rId16" Type="http://schemas.openxmlformats.org/officeDocument/2006/relationships/image" Target="../media/image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5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84FA1FC-0762-5142-AA8D-7351F12ECD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4290645"/>
            <a:ext cx="2945422" cy="142435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58460E7-E6FF-004F-A2D4-1B0DE70277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825" y="259715"/>
            <a:ext cx="1817561" cy="72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1566813-E909-A142-B31F-03FCE51CCD4D}"/>
              </a:ext>
            </a:extLst>
          </p:cNvPr>
          <p:cNvSpPr txBox="1"/>
          <p:nvPr/>
        </p:nvSpPr>
        <p:spPr>
          <a:xfrm>
            <a:off x="6066191" y="5181516"/>
            <a:ext cx="278403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0" i="0" kern="1200" dirty="0">
                <a:solidFill>
                  <a:schemeClr val="bg1"/>
                </a:solidFill>
                <a:effectLst/>
                <a:latin typeface="Meta IGM" panose="02000503040000020004" pitchFamily="2" charset="0"/>
                <a:ea typeface="+mn-ea"/>
                <a:cs typeface="+mn-cs"/>
              </a:rPr>
              <a:t>IG Metall</a:t>
            </a:r>
          </a:p>
          <a:p>
            <a:pPr algn="r"/>
            <a:r>
              <a:rPr lang="de-DE" sz="1000" b="1" i="0" kern="1200" dirty="0" smtClean="0">
                <a:solidFill>
                  <a:schemeClr val="bg1"/>
                </a:solidFill>
                <a:effectLst/>
                <a:latin typeface="Meta IGM" panose="02000503040000020004" pitchFamily="2" charset="0"/>
                <a:ea typeface="+mn-ea"/>
                <a:cs typeface="+mn-cs"/>
              </a:rPr>
              <a:t>Amberg</a:t>
            </a:r>
            <a:endParaRPr lang="de-DE" sz="1000" b="1" i="0" kern="1200" dirty="0">
              <a:solidFill>
                <a:schemeClr val="bg1"/>
              </a:solidFill>
              <a:effectLst/>
              <a:latin typeface="Meta IGM" panose="02000503040000020004" pitchFamily="2" charset="0"/>
              <a:ea typeface="+mn-ea"/>
              <a:cs typeface="+mn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447C4C2-8FF3-5543-822A-CE1E6E648F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73175" y="259714"/>
            <a:ext cx="720000" cy="720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03225" y="4874545"/>
            <a:ext cx="1809704" cy="613942"/>
          </a:xfrm>
          <a:prstGeom prst="rect">
            <a:avLst/>
          </a:prstGeom>
          <a:noFill/>
          <a:effectLst/>
        </p:spPr>
        <p:txBody>
          <a:bodyPr vert="horz" wrap="none" lIns="108000" tIns="72000" rIns="72000" bIns="0" rtlCol="0" anchor="ctr" anchorCtr="0">
            <a:spAutoFit/>
          </a:bodyPr>
          <a:lstStyle>
            <a:lvl1pPr algn="l" defTabSz="7619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9" b="1" i="0" kern="1200" cap="all" spc="222" baseline="0">
                <a:solidFill>
                  <a:schemeClr val="bg1"/>
                </a:solidFill>
                <a:effectLst/>
                <a:latin typeface="Meta Head IGM Cond Black" panose="02000506030000020004" pitchFamily="2" charset="77"/>
                <a:ea typeface="+mj-ea"/>
                <a:cs typeface="+mj-cs"/>
              </a:defRPr>
            </a:lvl1pPr>
          </a:lstStyle>
          <a:p>
            <a:r>
              <a:rPr lang="de-DE" dirty="0" smtClean="0"/>
              <a:t>Danke!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84FA1FC-0762-5142-AA8D-7351F12ECD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59" y="4298467"/>
            <a:ext cx="2945422" cy="142435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B58460E7-E6FF-004F-A2D4-1B0DE70277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1285" y="259714"/>
            <a:ext cx="1817561" cy="72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1447C4C2-8FF3-5543-822A-CE1E6E648F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73635" y="25971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IG Metall Farben">
      <a:dk1>
        <a:srgbClr val="E2051A"/>
      </a:dk1>
      <a:lt1>
        <a:srgbClr val="FFFFFF"/>
      </a:lt1>
      <a:dk2>
        <a:srgbClr val="646363"/>
      </a:dk2>
      <a:lt2>
        <a:srgbClr val="FFFFFF"/>
      </a:lt2>
      <a:accent1>
        <a:srgbClr val="8F2C33"/>
      </a:accent1>
      <a:accent2>
        <a:srgbClr val="EAB500"/>
      </a:accent2>
      <a:accent3>
        <a:srgbClr val="2F80AB"/>
      </a:accent3>
      <a:accent4>
        <a:srgbClr val="5B9945"/>
      </a:accent4>
      <a:accent5>
        <a:srgbClr val="646363"/>
      </a:accent5>
      <a:accent6>
        <a:srgbClr val="DADADA"/>
      </a:accent6>
      <a:hlink>
        <a:srgbClr val="E3051B"/>
      </a:hlink>
      <a:folHlink>
        <a:srgbClr val="3C3C3B"/>
      </a:folHlink>
    </a:clrScheme>
    <a:fontScheme name="IG Metall Schriften">
      <a:majorFont>
        <a:latin typeface="Meta Head IGM Cond Black"/>
        <a:ea typeface=""/>
        <a:cs typeface=""/>
      </a:majorFont>
      <a:minorFont>
        <a:latin typeface="Meta IG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svorlage-Tarifbewegung2022-1" id="{7CB830CD-1BC1-B349-B9F9-96C02819F1C9}" vid="{EC58F17B-4415-E44B-9506-8723ED282CD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Präsentationsvorlage_Tarifbewegung_ME_2022_final</Template>
  <TotalTime>0</TotalTime>
  <Words>5</Words>
  <Application>Microsoft Office PowerPoint</Application>
  <PresentationFormat>Bildschirmpräsentation (16:10)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Meta IGM</vt:lpstr>
      <vt:lpstr>Meta Head IGM Cond Black</vt:lpstr>
      <vt:lpstr>Arial</vt:lpstr>
      <vt:lpstr>Office</vt:lpstr>
      <vt:lpstr>PowerPoint-Präsentation</vt:lpstr>
    </vt:vector>
  </TitlesOfParts>
  <Company>IG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Hochhaus</dc:creator>
  <cp:lastModifiedBy>Enssner, Antonia</cp:lastModifiedBy>
  <cp:revision>14</cp:revision>
  <cp:lastPrinted>2022-11-21T11:12:51Z</cp:lastPrinted>
  <dcterms:created xsi:type="dcterms:W3CDTF">2022-05-24T14:42:41Z</dcterms:created>
  <dcterms:modified xsi:type="dcterms:W3CDTF">2022-11-21T12:35:36Z</dcterms:modified>
</cp:coreProperties>
</file>